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08" r:id="rId2"/>
    <p:sldId id="410" r:id="rId3"/>
    <p:sldId id="40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620688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Mi af ymlaen yn nerth y nef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tua'r paradwysaidd dir,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ac ni orffwysaf nes cael gweld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fy etifeddiaeth bur.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Mae llais yn galw i maes o'r byd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a'i bleser o bob rhyw;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minnau wrandawa'r hyfryd </a:t>
            </a:r>
            <a:r>
              <a:rPr lang="cy-GB" sz="4000" dirty="0" smtClean="0">
                <a:latin typeface="+mj-lt"/>
              </a:rPr>
              <a:t>sŵn </a:t>
            </a:r>
            <a:r>
              <a:rPr lang="cy-GB" sz="4000" dirty="0" smtClean="0">
                <a:latin typeface="+mj-lt"/>
              </a:rPr>
              <a:t/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llais fy Anwylyd yw.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289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7667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'Dwy'n gweld ar aswy nac ar dde,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'mhlith holl wrthrychau'r byd,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ddim dâl ymddiried yn ei nerth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na rhoddi arno 'mryd.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Iesu yw tegwch mawr y byd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a thegwch penna'r nef,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ac y mae'r </a:t>
            </a:r>
            <a:r>
              <a:rPr lang="cy-GB" sz="4000" dirty="0" err="1" smtClean="0">
                <a:latin typeface="+mj-lt"/>
              </a:rPr>
              <a:t>cwbwl</a:t>
            </a:r>
            <a:r>
              <a:rPr lang="cy-GB" sz="4000" dirty="0" smtClean="0">
                <a:latin typeface="+mj-lt"/>
              </a:rPr>
              <a:t> sydd o werth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yn trigo ynddo ef.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867484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A boed fy mhleser bellach byth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 dan ei adain wiw;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na foed difyrrwch gennyf mwy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mewn dim ond yn fy Nuw</a:t>
            </a:r>
            <a:r>
              <a:rPr lang="cy-GB" sz="4000" dirty="0" smtClean="0">
                <a:latin typeface="+mj-lt"/>
              </a:rPr>
              <a:t>.</a:t>
            </a:r>
            <a:endParaRPr lang="cy-GB" sz="4000" dirty="0" smtClean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6216" y="6381328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400" dirty="0" smtClean="0">
                <a:latin typeface="+mj-lt"/>
              </a:rPr>
              <a:t>WILLIAM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23728" y="400506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</TotalTime>
  <Words>31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259</cp:revision>
  <dcterms:modified xsi:type="dcterms:W3CDTF">2015-01-30T11:40:27Z</dcterms:modified>
</cp:coreProperties>
</file>